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8"/>
  </p:notesMasterIdLst>
  <p:sldIdLst>
    <p:sldId id="308" r:id="rId3"/>
    <p:sldId id="257" r:id="rId4"/>
    <p:sldId id="303" r:id="rId5"/>
    <p:sldId id="307" r:id="rId6"/>
    <p:sldId id="310" r:id="rId7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95501" autoAdjust="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1250-A772-4667-A40F-379E4372A4A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DA422-B4C1-43BF-8459-802C19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9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2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2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55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35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05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57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9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01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566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27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9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594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03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54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8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0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4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9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75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1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7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C9DD4-96E1-49EB-BBD6-1FADCC9E216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662D-A2D0-483A-8E2E-7C9920B2C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1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052041" y="3983421"/>
            <a:ext cx="4321669" cy="2154620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Что такое </a:t>
            </a:r>
            <a:r>
              <a:rPr lang="ru-RU" sz="4400" b="1" i="1" dirty="0" err="1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коронавирус</a:t>
            </a:r>
            <a:r>
              <a:rPr lang="ru-RU" sz="4400" b="1" i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и что нам о нем известно?</a:t>
            </a:r>
            <a:endParaRPr lang="ru-RU" sz="4400" b="1" i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30" y="1681655"/>
            <a:ext cx="5881611" cy="3308406"/>
          </a:xfrm>
        </p:spPr>
      </p:pic>
      <p:pic>
        <p:nvPicPr>
          <p:cNvPr id="4" name="Рисунок 6" descr="Герб края без фона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46" y="203167"/>
            <a:ext cx="889048" cy="93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81959" y="203167"/>
            <a:ext cx="8891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r>
              <a:rPr lang="ru-RU" sz="240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5421" y="1220755"/>
            <a:ext cx="11993241" cy="0"/>
          </a:xfrm>
          <a:prstGeom prst="line">
            <a:avLst/>
          </a:prstGeom>
          <a:noFill/>
          <a:ln w="25400" cap="flat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lg" len="lg"/>
            <a:tailEnd type="non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741" y="1344742"/>
            <a:ext cx="3451335" cy="23069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76855" y="315310"/>
            <a:ext cx="886044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57401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55421" y="1220755"/>
            <a:ext cx="11993241" cy="0"/>
          </a:xfrm>
          <a:prstGeom prst="line">
            <a:avLst/>
          </a:prstGeom>
          <a:noFill/>
          <a:ln w="25400" cap="flat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lg" len="lg"/>
            <a:tailEnd type="non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25214" y="1387367"/>
            <a:ext cx="9942786" cy="914399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КОРОНАВИРУС В ЦИФРАХ И ФАКТАХ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71391" y="2381594"/>
            <a:ext cx="6390291" cy="3115316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900" b="1" i="1" u="sng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Коронавирус</a:t>
            </a:r>
            <a:r>
              <a:rPr lang="ru-RU" sz="29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–возбудитель </a:t>
            </a:r>
            <a:r>
              <a:rPr lang="ru-RU" sz="2900" b="1" i="1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ОРВИ,при</a:t>
            </a:r>
            <a:r>
              <a:rPr lang="ru-RU" sz="29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которой отмечается ярко выраженная интоксикация организма и проблемы с дыхательной и пищеварительной системами.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900" b="1" i="1" u="sng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Коронавирусы</a:t>
            </a:r>
            <a:r>
              <a:rPr lang="ru-RU" sz="29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были открыты в 1960-х </a:t>
            </a:r>
            <a:r>
              <a:rPr lang="ru-RU" sz="2900" b="1" i="1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годах,свое</a:t>
            </a:r>
            <a:r>
              <a:rPr lang="ru-RU" sz="29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название получили из=за наличия ворсинок на </a:t>
            </a:r>
            <a:r>
              <a:rPr lang="ru-RU" sz="2900" b="1" i="1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оболочке,напоминающих</a:t>
            </a:r>
            <a:r>
              <a:rPr lang="ru-RU" sz="29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внешне солнечную корону во время затмения.</a:t>
            </a:r>
          </a:p>
          <a:p>
            <a:pPr>
              <a:spcAft>
                <a:spcPts val="1200"/>
              </a:spcAft>
            </a:pPr>
            <a:r>
              <a:rPr lang="ru-RU" sz="29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Вызывает респираторные инфекции.</a:t>
            </a:r>
            <a:r>
              <a:rPr lang="ru-RU" sz="2900" b="1" i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endParaRPr lang="ru-RU" sz="2900" b="1" i="1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ru-RU" sz="2900" b="1" i="1" u="sng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Вирус </a:t>
            </a:r>
            <a:r>
              <a:rPr lang="en-GB" sz="2900" b="1" i="1" u="sng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2019-nCoV</a:t>
            </a:r>
            <a:r>
              <a:rPr lang="ru-RU" sz="2900" b="1" i="1" u="sng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впервые </a:t>
            </a:r>
            <a:r>
              <a:rPr lang="ru-RU" sz="2900" b="1" i="1" u="sng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обнаружен на</a:t>
            </a:r>
            <a:r>
              <a:rPr lang="en-US" sz="2900" b="1" i="1" u="sng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ru-RU" sz="2900" b="1" i="1" u="sng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оптовом рынке морепродуктов (в продаже змеи, летучие мыши и пр</a:t>
            </a:r>
            <a:r>
              <a:rPr lang="ru-RU" sz="2900" b="1" i="1" u="sng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.) в декабре 2019 </a:t>
            </a:r>
            <a:endParaRPr lang="en-GB" sz="2900" b="1" i="1" u="sng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ru-RU" sz="2900" b="1" i="1" u="sng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Имеет зоонозную </a:t>
            </a:r>
            <a:r>
              <a:rPr lang="ru-RU" sz="2900" b="1" i="1" u="sng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природу</a:t>
            </a:r>
            <a:endParaRPr lang="en-GB" sz="2900" b="1" i="1" u="sng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b="1" i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2" name="Рисунок 6" descr="Герб края без фона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93831"/>
            <a:ext cx="889048" cy="93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91477" y="1796819"/>
            <a:ext cx="9793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 Narrow" panose="020B0606020202030204" pitchFamily="34" charset="0"/>
              </a:rPr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5353" y="197737"/>
            <a:ext cx="907705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67" y="2490952"/>
            <a:ext cx="4198844" cy="259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6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55421" y="1220755"/>
            <a:ext cx="11993241" cy="0"/>
          </a:xfrm>
          <a:prstGeom prst="line">
            <a:avLst/>
          </a:prstGeom>
          <a:noFill/>
          <a:ln w="25400" cap="flat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lg" len="lg"/>
            <a:tailEnd type="non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62455" y="5205476"/>
            <a:ext cx="5927835" cy="1460938"/>
          </a:xfrm>
        </p:spPr>
        <p:txBody>
          <a:bodyPr>
            <a:normAutofit fontScale="47500" lnSpcReduction="20000"/>
          </a:bodyPr>
          <a:lstStyle/>
          <a:p>
            <a:r>
              <a:rPr lang="ru-RU" sz="6400" b="1" u="sng" dirty="0" smtClean="0">
                <a:solidFill>
                  <a:srgbClr val="FF0000"/>
                </a:solidFill>
              </a:rPr>
              <a:t>Осложнения</a:t>
            </a:r>
          </a:p>
          <a:p>
            <a:r>
              <a:rPr lang="ru-RU" sz="4300" b="1" u="sng" dirty="0" smtClean="0">
                <a:solidFill>
                  <a:srgbClr val="FF0000"/>
                </a:solidFill>
              </a:rPr>
              <a:t>Если игнорировать тревожные </a:t>
            </a:r>
            <a:r>
              <a:rPr lang="ru-RU" sz="4300" b="1" u="sng" dirty="0" err="1" smtClean="0">
                <a:solidFill>
                  <a:srgbClr val="FF0000"/>
                </a:solidFill>
              </a:rPr>
              <a:t>симптомы,появляются</a:t>
            </a:r>
            <a:r>
              <a:rPr lang="ru-RU" sz="4300" b="1" u="sng" dirty="0" smtClean="0">
                <a:solidFill>
                  <a:srgbClr val="FF0000"/>
                </a:solidFill>
              </a:rPr>
              <a:t> следующие осложнения</a:t>
            </a:r>
            <a:r>
              <a:rPr lang="ru-RU" sz="6400" b="1" u="sng" dirty="0" smtClean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ru-RU" sz="43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Пневмония,Отит,Синуситы,Бронхит</a:t>
            </a:r>
            <a:endParaRPr lang="ru-RU" sz="43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1478" y="150241"/>
            <a:ext cx="907705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3338" y="1220755"/>
            <a:ext cx="1180825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i="1" u="sng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Что надо знать о </a:t>
            </a:r>
            <a:r>
              <a:rPr lang="ru-RU" sz="3200" b="1" i="1" u="sng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коронавирусе</a:t>
            </a:r>
            <a:r>
              <a:rPr lang="ru-RU" sz="3200" b="1" i="1" u="sng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?</a:t>
            </a:r>
            <a:endParaRPr lang="ru-RU" sz="3200" b="1" i="1" u="sng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9" name="Рисунок 6" descr="Герб края без фона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93831"/>
            <a:ext cx="889048" cy="93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285186" y="1895877"/>
            <a:ext cx="52341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Основные симптомы: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i="1" dirty="0"/>
              <a:t>Повышение температуры тела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i="1" dirty="0"/>
              <a:t>Быстрая утомляемость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i="1" dirty="0"/>
              <a:t>Сухой кашель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i="1" dirty="0"/>
              <a:t>Чувство сдавленности в груди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i="1" dirty="0"/>
              <a:t>Боли в мышцах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i="1" dirty="0" smtClean="0"/>
              <a:t>Головная </a:t>
            </a:r>
            <a:r>
              <a:rPr lang="ru-RU" sz="1600" i="1" dirty="0"/>
              <a:t>боль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i="1" dirty="0"/>
              <a:t>Тошнота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i="1" dirty="0"/>
              <a:t>Рвота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i="1" dirty="0"/>
              <a:t>диарея</a:t>
            </a:r>
          </a:p>
          <a:p>
            <a:r>
              <a:rPr lang="ru-RU" sz="1600" b="1" u="sng" dirty="0">
                <a:solidFill>
                  <a:srgbClr val="FF0000"/>
                </a:solidFill>
              </a:rPr>
              <a:t>Механизмы передачи </a:t>
            </a:r>
            <a:r>
              <a:rPr lang="ru-RU" sz="1600" b="1" u="sng" dirty="0" err="1">
                <a:solidFill>
                  <a:srgbClr val="FF0000"/>
                </a:solidFill>
              </a:rPr>
              <a:t>коронавирусной</a:t>
            </a:r>
            <a:r>
              <a:rPr lang="ru-RU" sz="1600" b="1" u="sng" dirty="0">
                <a:solidFill>
                  <a:srgbClr val="FF0000"/>
                </a:solidFill>
              </a:rPr>
              <a:t> </a:t>
            </a:r>
            <a:r>
              <a:rPr lang="ru-RU" sz="1600" b="1" u="sng" dirty="0" smtClean="0">
                <a:solidFill>
                  <a:srgbClr val="FF0000"/>
                </a:solidFill>
              </a:rPr>
              <a:t>инфекции :</a:t>
            </a:r>
            <a:endParaRPr lang="ru-RU" sz="1600" b="1" u="sng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/>
              <a:t>Воздушно-капельный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 smtClean="0"/>
              <a:t>Контактный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600" dirty="0"/>
          </a:p>
          <a:p>
            <a:endParaRPr lang="ru-RU" dirty="0" smtClean="0"/>
          </a:p>
          <a:p>
            <a:r>
              <a:rPr lang="ru-RU" b="1" dirty="0">
                <a:solidFill>
                  <a:srgbClr val="FF0000"/>
                </a:solidFill>
              </a:rPr>
              <a:t>Инкубационный период составляет 14 дней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12" y="1622608"/>
            <a:ext cx="5935850" cy="310704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152" y="1459283"/>
            <a:ext cx="2145441" cy="143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4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50845" y="1038875"/>
            <a:ext cx="11993241" cy="0"/>
          </a:xfrm>
          <a:prstGeom prst="line">
            <a:avLst/>
          </a:prstGeom>
          <a:noFill/>
          <a:ln w="25400" cap="flat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lg" len="lg"/>
            <a:tailEnd type="non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1478" y="150241"/>
            <a:ext cx="907705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3339" y="1038875"/>
            <a:ext cx="1180825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 i="1" u="sng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ПРОФИЛАКТИЧЕСКИЕ МЕРЫ</a:t>
            </a:r>
            <a:endParaRPr lang="ru-RU" sz="2800" b="1" i="1" u="sng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9" name="Рисунок 6" descr="Герб края без фона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93831"/>
            <a:ext cx="889048" cy="93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84331" y="1828800"/>
            <a:ext cx="8014104" cy="419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i="1" dirty="0"/>
              <a:t>Соблюдение личной гигиены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i="1" dirty="0"/>
              <a:t>Частое мытье рук с мылом или обработка рук кожным антисептиком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i="1" dirty="0"/>
              <a:t>Регулярное проветривание помещений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i="1" dirty="0"/>
              <a:t>Проведение влажной уборки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i="1" dirty="0"/>
              <a:t>Использование средств защиты органов дыхания (масок)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i="1" dirty="0"/>
              <a:t>Ограничение контактов с больными людьми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i="1" dirty="0"/>
              <a:t>Воздерживаться от посещения мест массового скопления людей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3" y="1156138"/>
            <a:ext cx="3165698" cy="229273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2" y="3928605"/>
            <a:ext cx="1639614" cy="16396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253" y="1277402"/>
            <a:ext cx="1312341" cy="18209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734" y="3735598"/>
            <a:ext cx="1267402" cy="12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8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860" y="1345325"/>
            <a:ext cx="7588209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возвращении из КНР, других стран, где зарегистрированы случаи заболевания </a:t>
            </a:r>
            <a:r>
              <a:rPr lang="ru-RU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инфекцией, или контакта с больным </a:t>
            </a:r>
            <a:r>
              <a:rPr lang="ru-RU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инфекцией при наличии респираторных проявлений и повышении температуры тела немедленно информировать по телефону медицинскую организацию (поликлиника, скорая медицинская помощь, семейный врач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снижения количества дополнительных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контактов не посещать места массового скопления людей.</a:t>
            </a:r>
            <a:endParaRPr lang="ru-RU" sz="2400" b="1" i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408386" y="262139"/>
            <a:ext cx="9945414" cy="7571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</p:txBody>
      </p:sp>
      <p:pic>
        <p:nvPicPr>
          <p:cNvPr id="5" name="Рисунок 6" descr="Герб края без фона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14" y="-9221"/>
            <a:ext cx="877092" cy="92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0845" y="1156138"/>
            <a:ext cx="12067583" cy="1"/>
          </a:xfrm>
          <a:prstGeom prst="line">
            <a:avLst/>
          </a:prstGeom>
          <a:noFill/>
          <a:ln w="25400" cap="flat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lg" len="lg"/>
            <a:tailEnd type="non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71" y="4382814"/>
            <a:ext cx="3430122" cy="228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76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6638</TotalTime>
  <Words>255</Words>
  <Application>Microsoft Office PowerPoint</Application>
  <PresentationFormat>Произвольный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2_Тема Office</vt:lpstr>
      <vt:lpstr>Что такое коронавирус и что нам о нем известно?</vt:lpstr>
      <vt:lpstr>КОРОНАВИРУС В ЦИФРАХ И ФАКТАХ</vt:lpstr>
      <vt:lpstr>Презентация PowerPoint</vt:lpstr>
      <vt:lpstr>Презентация PowerPoint</vt:lpstr>
      <vt:lpstr>Министерство здравоохранения Ставропольского края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Мовсесян Левон Эдуардович</dc:creator>
  <cp:lastModifiedBy>Пользователь</cp:lastModifiedBy>
  <cp:revision>161</cp:revision>
  <cp:lastPrinted>2018-01-18T16:01:31Z</cp:lastPrinted>
  <dcterms:created xsi:type="dcterms:W3CDTF">2018-01-16T10:21:29Z</dcterms:created>
  <dcterms:modified xsi:type="dcterms:W3CDTF">2020-01-29T14:08:01Z</dcterms:modified>
</cp:coreProperties>
</file>